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9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70"/>
  </p:normalViewPr>
  <p:slideViewPr>
    <p:cSldViewPr snapToGrid="0" snapToObjects="1">
      <p:cViewPr varScale="1">
        <p:scale>
          <a:sx n="191" d="100"/>
          <a:sy n="191" d="100"/>
        </p:scale>
        <p:origin x="1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2ef0c3f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2ef0c3f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2ef0c3f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2ef0c3f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Cloud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2ef0c3f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2ef0c3f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2ef0c3f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2ef0c3f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C# - Deploy straight from VS2017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77a44e04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77a44e04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1cdbd1b8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1cdbd1b8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38d914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38d914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1cdbd1b8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1cdbd1b8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77a44e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77a44e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Aug 21st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77a44e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77a44e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fe9052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fe9052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d0893e91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d0893e91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1cdbd1b8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1cdbd1b8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2ef0c3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2ef0c3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Your App - Optional, but good to have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Agnostic - See Tonight’s “Project Deployment” optional assignment for recommendations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2ef0c3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2ef0c3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ssignments/project-presentatio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7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Hank </a:t>
            </a:r>
            <a:r>
              <a:rPr lang="en" dirty="0" err="1"/>
              <a:t>DeDona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6/1/2020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Done?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881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Each Company and Team Is Different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Most Teams Have a “Test/Dev” and “Prod” (Sometimes a “sandbox”)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May Have an Operations Team for DevOps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May Be Responsible For Your Own Apps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On-site vs Hosted (AWS, Azure, </a:t>
            </a:r>
            <a:r>
              <a:rPr lang="en" dirty="0" err="1"/>
              <a:t>etc</a:t>
            </a:r>
            <a:r>
              <a:rPr lang="en" dirty="0"/>
              <a:t>)</a:t>
            </a:r>
            <a:endParaRPr dirty="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900" y="2211288"/>
            <a:ext cx="3690575" cy="2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Choices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Hardware vs Cloud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Static vs Dynamic Hosting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/>
              <a:t>Infrastructure as a Service (IaaS)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AWS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Google Cloud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Azure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Platform as a Service (PaaS)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Pivotal Web Services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Heroku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All of the Above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Considerations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Cost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Performance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Scalability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Managed Services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Vendor Lock-In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937" y="3348900"/>
            <a:ext cx="3170524" cy="17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Continuous Delivery - Automated Testing and Deployment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Software as a Service - 3rd Party Software Functionality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Virtualization - Virtual Version of Hardware (e.g. VMWare)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Containers - Stand-alone, executable software package (e.g. Docker)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DevOps - Deploy and Run Your Software</a:t>
            </a:r>
            <a:endParaRPr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50" y="3280025"/>
            <a:ext cx="2669228" cy="17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10000 Foot View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1"/>
          </p:nvPr>
        </p:nvSpPr>
        <p:spPr>
          <a:xfrm>
            <a:off x="251450" y="1919075"/>
            <a:ext cx="8442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Create Deployable Artifact (JAR or WAR)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Provide Deployment Context (Manifest, AZUREDEPLOY or AMI)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Provision Database Resources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Configure Routing (External and Database)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Setup Secrets/Credentials (services and env vars)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Upload and Deploy Tool</a:t>
            </a:r>
            <a:endParaRPr dirty="0"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850" y="2698875"/>
            <a:ext cx="3068275" cy="22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8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 dirty="0"/>
              <a:t>How to talk about your project </a:t>
            </a:r>
            <a:endParaRPr sz="2200" b="1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 dirty="0"/>
              <a:t>Parts of an interview</a:t>
            </a:r>
            <a:endParaRPr sz="2200" b="1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 dirty="0"/>
              <a:t>What you may encounter in a technical interview</a:t>
            </a:r>
            <a:endParaRPr sz="2200" b="1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 dirty="0"/>
              <a:t>How to answer technical questions</a:t>
            </a:r>
            <a:endParaRPr sz="2200" b="1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 dirty="0"/>
              <a:t>What to do if you don’t know how to answer</a:t>
            </a:r>
            <a:endParaRPr sz="2200" b="1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 dirty="0"/>
              <a:t>Using project and class experiences for technical questions</a:t>
            </a:r>
            <a:endParaRPr sz="22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Project Presentation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Assignment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Create a Slide Deck Presentation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Overview of Your Project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Technology Stack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Features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Accomplished to Date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Goal: Prepare You for Interview</a:t>
            </a:r>
            <a:endParaRPr dirty="0"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175" y="1857650"/>
            <a:ext cx="2823825" cy="31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Scrum</a:t>
            </a:r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you’ve finished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005" y="1919075"/>
            <a:ext cx="3186501" cy="31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570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Lecture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Building a Portfolio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Deployment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 - Project Presentation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Q&amp;A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Scrum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Paired Interview Practice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Work Time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700" y="1784150"/>
            <a:ext cx="3139300" cy="32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 rot="-656177">
            <a:off x="67788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 rot="656177" flipH="1">
            <a:off x="55894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>
            <a:off x="6102131" y="3445772"/>
            <a:ext cx="2180096" cy="1442644"/>
            <a:chOff x="5796625" y="2541798"/>
            <a:chExt cx="1712700" cy="1230715"/>
          </a:xfrm>
        </p:grpSpPr>
        <p:sp>
          <p:nvSpPr>
            <p:cNvPr id="86" name="Google Shape;86;p15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8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Review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/>
          <p:nvPr/>
        </p:nvSpPr>
        <p:spPr>
          <a:xfrm rot="-656177">
            <a:off x="39587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5"/>
          <p:cNvGrpSpPr/>
          <p:nvPr/>
        </p:nvGrpSpPr>
        <p:grpSpPr>
          <a:xfrm>
            <a:off x="4529000" y="1920540"/>
            <a:ext cx="2180096" cy="1461444"/>
            <a:chOff x="4409300" y="1219942"/>
            <a:chExt cx="1712700" cy="1246754"/>
          </a:xfrm>
        </p:grpSpPr>
        <p:sp>
          <p:nvSpPr>
            <p:cNvPr id="93" name="Google Shape;93;p15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7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Behavioral Interviews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" name="Google Shape;98;p15"/>
          <p:cNvSpPr/>
          <p:nvPr/>
        </p:nvSpPr>
        <p:spPr>
          <a:xfrm rot="656177" flipH="1">
            <a:off x="23144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2907821" y="3445772"/>
            <a:ext cx="2180096" cy="1442644"/>
            <a:chOff x="3021975" y="2541798"/>
            <a:chExt cx="1712700" cy="1230715"/>
          </a:xfrm>
        </p:grpSpPr>
        <p:sp>
          <p:nvSpPr>
            <p:cNvPr id="100" name="Google Shape;100;p15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6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1271525" y="1920540"/>
            <a:ext cx="2180096" cy="1461444"/>
            <a:chOff x="4409300" y="1219942"/>
            <a:chExt cx="1712700" cy="1246754"/>
          </a:xfrm>
        </p:grpSpPr>
        <p:sp>
          <p:nvSpPr>
            <p:cNvPr id="106" name="Google Shape;106;p15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5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Address Feedback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605300" cy="2706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Last Class</a:t>
            </a:r>
          </a:p>
          <a:p>
            <a:pPr lvl="1">
              <a:spcBef>
                <a:spcPts val="0"/>
              </a:spcBef>
            </a:pPr>
            <a:r>
              <a:rPr lang="en-US" dirty="0"/>
              <a:t>June 8</a:t>
            </a:r>
            <a:r>
              <a:rPr lang="en-US" baseline="30000" dirty="0"/>
              <a:t>th</a:t>
            </a:r>
            <a:endParaRPr lang="en-US" dirty="0"/>
          </a:p>
          <a:p>
            <a:pPr lvl="0"/>
            <a:r>
              <a:rPr lang="en-US" dirty="0"/>
              <a:t>Assignments Due</a:t>
            </a:r>
          </a:p>
          <a:p>
            <a:pPr lvl="1">
              <a:spcBef>
                <a:spcPts val="0"/>
              </a:spcBef>
            </a:pPr>
            <a:r>
              <a:rPr lang="en-US" dirty="0"/>
              <a:t>June 8</a:t>
            </a:r>
            <a:r>
              <a:rPr lang="en-US" baseline="30000" dirty="0"/>
              <a:t>th</a:t>
            </a:r>
          </a:p>
          <a:p>
            <a:r>
              <a:rPr lang="en-US" dirty="0"/>
              <a:t>Sign up for LC101 (next cohort) ends (tell your friends)</a:t>
            </a:r>
          </a:p>
          <a:p>
            <a:pPr marL="882650" lvl="1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June 9</a:t>
            </a:r>
            <a:r>
              <a:rPr lang="en-US" baseline="30000" dirty="0"/>
              <a:t>th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 is Near!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Outline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Planning Assignment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(Repository) Setup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Online Profiles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Review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Live Coding Exercise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Mock Interview Exercise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Presentation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If you are missing any of the assignments, submit them in canvas and let your mentor know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If you are missing any of the in-class exercises, reach out to your mentor or John to schedule time to meet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All assignments are due June 8th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Portfolio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Build a Portfolio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Like an Artist’s Portfolio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Easy to Share Your Work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Potential Employers and Recruiters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Tonight’s Assignment</a:t>
            </a:r>
            <a:endParaRPr dirty="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850" y="2196189"/>
            <a:ext cx="3832851" cy="21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Overview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Deploy Your App?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Your Friends, Amaze Your Family!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Become The Next Facebook!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Woo Potential Employers!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‘Higher Level’ Concepts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Cloud and DevOps 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925" y="2481300"/>
            <a:ext cx="4276950" cy="18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521</Words>
  <Application>Microsoft Macintosh PowerPoint</Application>
  <PresentationFormat>On-screen Show (16:9)</PresentationFormat>
  <Paragraphs>138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Roboto</vt:lpstr>
      <vt:lpstr>Arial</vt:lpstr>
      <vt:lpstr>Material</vt:lpstr>
      <vt:lpstr>LaunchCode Liftoff</vt:lpstr>
      <vt:lpstr>Agenda</vt:lpstr>
      <vt:lpstr>Liftoff Project Timeline</vt:lpstr>
      <vt:lpstr>Announcements</vt:lpstr>
      <vt:lpstr>The End is Near!</vt:lpstr>
      <vt:lpstr>Building a Portfolio</vt:lpstr>
      <vt:lpstr>Why Build a Portfolio</vt:lpstr>
      <vt:lpstr>Deployment Overview</vt:lpstr>
      <vt:lpstr>Why Deploy Your App?</vt:lpstr>
      <vt:lpstr>How Is It Done?</vt:lpstr>
      <vt:lpstr>So Many Choices</vt:lpstr>
      <vt:lpstr>Other Concepts</vt:lpstr>
      <vt:lpstr>The 10000 Foot View</vt:lpstr>
      <vt:lpstr>Objectives</vt:lpstr>
      <vt:lpstr>Assignment - Project Presentation</vt:lpstr>
      <vt:lpstr>Activity - Scrum</vt:lpstr>
      <vt:lpstr>Q&amp;A?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21</cp:revision>
  <dcterms:modified xsi:type="dcterms:W3CDTF">2020-06-01T23:27:25Z</dcterms:modified>
</cp:coreProperties>
</file>